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277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347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99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004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522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490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029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259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45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22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4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0F9F-C38F-4D6E-8EAA-C0E88FCEEA26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30A9-64E9-4454-9986-800A4F1D2C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09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543704" y="2132856"/>
            <a:ext cx="63722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anose="020E0602030304020304" pitchFamily="34" charset="0"/>
                <a:cs typeface="Arial" pitchFamily="34" charset="0"/>
              </a:rPr>
              <a:t>ŠOLSKA VRTILNICA –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anose="020E0602030304020304" pitchFamily="34" charset="0"/>
                <a:cs typeface="Arial" pitchFamily="34" charset="0"/>
              </a:rPr>
              <a:t>ZELENE KOCKE</a:t>
            </a:r>
            <a:endParaRPr lang="sl-SI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anose="020E0602030304020304" pitchFamily="34" charset="0"/>
              <a:cs typeface="Arial" pitchFamily="34" charset="0"/>
            </a:endParaRPr>
          </a:p>
        </p:txBody>
      </p:sp>
      <p:pic>
        <p:nvPicPr>
          <p:cNvPr id="4098" name="Picture 2" descr="Rezultat iskanja slik za URBAN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61" y="3579406"/>
            <a:ext cx="336037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zultat iskanja slik za semenarna ljublj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32" y="3958596"/>
            <a:ext cx="2734489" cy="177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1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5" name="Slika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51" y="5667457"/>
            <a:ext cx="974949" cy="11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Slika 3" descr="Logo DOVES - veli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458"/>
            <a:ext cx="976310" cy="11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956" y="442272"/>
            <a:ext cx="89390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lbertus Medium" panose="020E0602030304020304" pitchFamily="34" charset="0"/>
              </a:rPr>
              <a:t>Spodbujanje začetka </a:t>
            </a:r>
            <a:r>
              <a:rPr lang="sl-SI" sz="2800" dirty="0">
                <a:latin typeface="Albertus Medium" panose="020E0602030304020304" pitchFamily="34" charset="0"/>
              </a:rPr>
              <a:t>vrtnarjenja in pridobivanje praktičnih znanj, </a:t>
            </a:r>
            <a:r>
              <a:rPr lang="sl-SI" sz="2800" dirty="0" smtClean="0">
                <a:latin typeface="Albertus Medium" panose="020E0602030304020304" pitchFamily="34" charset="0"/>
              </a:rPr>
              <a:t>različne </a:t>
            </a:r>
            <a:r>
              <a:rPr lang="sl-SI" sz="2800" dirty="0">
                <a:latin typeface="Albertus Medium" panose="020E0602030304020304" pitchFamily="34" charset="0"/>
              </a:rPr>
              <a:t>oblike samostojnega dela in zdravega načina </a:t>
            </a:r>
            <a:r>
              <a:rPr lang="sl-SI" sz="2800" dirty="0" smtClean="0">
                <a:latin typeface="Albertus Medium" panose="020E0602030304020304" pitchFamily="34" charset="0"/>
              </a:rPr>
              <a:t>življenje.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lbertus Medium" panose="020E0602030304020304" pitchFamily="34" charset="0"/>
              </a:rPr>
              <a:t>Ustanove</a:t>
            </a:r>
            <a:r>
              <a:rPr lang="sl-SI" sz="2800" dirty="0">
                <a:latin typeface="Albertus Medium" panose="020E0602030304020304" pitchFamily="34" charset="0"/>
              </a:rPr>
              <a:t>, ki nimajo šolskega vrta, lahko izvedejo projekt tudi v posodah v igralnici ali v </a:t>
            </a:r>
            <a:r>
              <a:rPr lang="sl-SI" sz="2800" dirty="0" smtClean="0">
                <a:latin typeface="Albertus Medium" panose="020E0602030304020304" pitchFamily="34" charset="0"/>
              </a:rPr>
              <a:t>razredu.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lbertus Medium" panose="020E0602030304020304" pitchFamily="34" charset="0"/>
              </a:rPr>
              <a:t>Uporaba zelenih kock – opazovanje, spremljanje in beleženje razlik rastlin pri uporabi in neuporabi zelenih kock.</a:t>
            </a:r>
            <a:endParaRPr lang="sl-SI" sz="28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5" name="Slika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51" y="5667457"/>
            <a:ext cx="974949" cy="11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Slika 3" descr="Logo DOVES - veli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458"/>
            <a:ext cx="976310" cy="11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956" y="442272"/>
            <a:ext cx="89390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>
                <a:latin typeface="Albertus Medium" panose="020E0602030304020304" pitchFamily="34" charset="0"/>
              </a:rPr>
              <a:t>KATEGORIJE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lbertus Medium" panose="020E0602030304020304" pitchFamily="34" charset="0"/>
              </a:rPr>
              <a:t>Najlepši </a:t>
            </a:r>
            <a:r>
              <a:rPr lang="sl-SI" sz="2800" dirty="0">
                <a:latin typeface="Albertus Medium" panose="020E0602030304020304" pitchFamily="34" charset="0"/>
              </a:rPr>
              <a:t>vrtčevski </a:t>
            </a:r>
            <a:r>
              <a:rPr lang="sl-SI" sz="2800" dirty="0" smtClean="0">
                <a:latin typeface="Albertus Medium" panose="020E0602030304020304" pitchFamily="34" charset="0"/>
              </a:rPr>
              <a:t>vrt.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lbertus Medium" panose="020E0602030304020304" pitchFamily="34" charset="0"/>
              </a:rPr>
              <a:t>Najlepši </a:t>
            </a:r>
            <a:r>
              <a:rPr lang="sl-SI" sz="2800" dirty="0">
                <a:latin typeface="Albertus Medium" panose="020E0602030304020304" pitchFamily="34" charset="0"/>
              </a:rPr>
              <a:t>šolski vrt.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lbertus Medium" panose="020E0602030304020304" pitchFamily="34" charset="0"/>
              </a:rPr>
              <a:t>Najlepši </a:t>
            </a:r>
            <a:r>
              <a:rPr lang="sl-SI" sz="2800" dirty="0">
                <a:latin typeface="Albertus Medium" panose="020E0602030304020304" pitchFamily="34" charset="0"/>
              </a:rPr>
              <a:t>slovenski avtohtoni vrt.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lbertus Medium" panose="020E0602030304020304" pitchFamily="34" charset="0"/>
              </a:rPr>
              <a:t>Vrtovi/gredice/posode </a:t>
            </a:r>
            <a:r>
              <a:rPr lang="sl-SI" sz="2800" dirty="0">
                <a:latin typeface="Albertus Medium" panose="020E0602030304020304" pitchFamily="34" charset="0"/>
              </a:rPr>
              <a:t>z ZELENIMI KOCKAMI (nagrade za najboljše projekte: 3 starostne skupine po 3 nagrade)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77" y="226771"/>
            <a:ext cx="3521785" cy="2647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7"/>
          <a:stretch/>
        </p:blipFill>
        <p:spPr bwMode="auto">
          <a:xfrm>
            <a:off x="2843808" y="4553814"/>
            <a:ext cx="3942097" cy="2227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7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Diaprojekcija na zaslonu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Ekošola</dc:creator>
  <cp:lastModifiedBy>Ekošola</cp:lastModifiedBy>
  <cp:revision>1</cp:revision>
  <dcterms:created xsi:type="dcterms:W3CDTF">2016-09-29T08:26:32Z</dcterms:created>
  <dcterms:modified xsi:type="dcterms:W3CDTF">2016-09-29T08:26:44Z</dcterms:modified>
</cp:coreProperties>
</file>